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09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218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151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74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321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431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08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6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15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602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84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E8FD-31A9-4C1B-862B-EC2AB1D97985}" type="datetimeFigureOut">
              <a:rPr lang="nl-BE" smtClean="0"/>
              <a:t>15/05/2017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A3AF-A617-4D22-9EC3-CF4C02C660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69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463" y="0"/>
            <a:ext cx="9756649" cy="6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846" y="0"/>
            <a:ext cx="9706882" cy="68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85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Jerry Crombez</dc:creator>
  <cp:lastModifiedBy>Jerry Crombez</cp:lastModifiedBy>
  <cp:revision>1</cp:revision>
  <dcterms:created xsi:type="dcterms:W3CDTF">2017-05-15T08:27:23Z</dcterms:created>
  <dcterms:modified xsi:type="dcterms:W3CDTF">2017-05-15T08:27:45Z</dcterms:modified>
</cp:coreProperties>
</file>